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AE2"/>
    <a:srgbClr val="D439E9"/>
    <a:srgbClr val="CE86AC"/>
    <a:srgbClr val="B36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629" y="12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85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872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15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316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143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45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243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41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89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205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3F7F0D-BF1E-4F9A-9942-31B5049326AE}" type="datetimeFigureOut">
              <a:rPr kumimoji="1" lang="ja-JP" altLang="en-US" smtClean="0"/>
              <a:t>2024/6/25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340FA6-6217-4E70-A9BA-13615D035B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15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レーム 6"/>
          <p:cNvSpPr/>
          <p:nvPr userDrawn="1"/>
        </p:nvSpPr>
        <p:spPr>
          <a:xfrm>
            <a:off x="-261257" y="-293914"/>
            <a:ext cx="12714514" cy="7445828"/>
          </a:xfrm>
          <a:prstGeom prst="frame">
            <a:avLst>
              <a:gd name="adj1" fmla="val 9843"/>
            </a:avLst>
          </a:prstGeom>
          <a:gradFill flip="none" rotWithShape="1">
            <a:gsLst>
              <a:gs pos="78000">
                <a:srgbClr val="F4AAE2"/>
              </a:gs>
              <a:gs pos="100000">
                <a:srgbClr val="D439E9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0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2546350"/>
            <a:ext cx="9144000" cy="1765300"/>
          </a:xfrm>
        </p:spPr>
        <p:txBody>
          <a:bodyPr/>
          <a:lstStyle/>
          <a:p>
            <a:r>
              <a:rPr kumimoji="1" lang="ja-JP" altLang="en-US" sz="4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６月２６日（水）</a:t>
            </a:r>
            <a: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kumimoji="1" lang="ja-JP" altLang="en-US" sz="7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中間発表</a:t>
            </a:r>
            <a:endParaRPr kumimoji="1" lang="ja-JP" altLang="en-US" sz="7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7280743" y="5085898"/>
            <a:ext cx="4283676" cy="12909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20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トライデントコンピュータ専門学校</a:t>
            </a:r>
            <a:endParaRPr lang="en-US" altLang="ja-JP" sz="2000" dirty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r"/>
            <a:r>
              <a:rPr lang="en-US" altLang="ja-JP" sz="20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GS3</a:t>
            </a:r>
            <a:r>
              <a:rPr lang="ja-JP" altLang="en-US" sz="2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ja-JP" altLang="en-US" sz="20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１０　熊澤　圭祐</a:t>
            </a:r>
            <a:endParaRPr lang="ja-JP" altLang="en-US" sz="2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12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2490281" y="1740036"/>
            <a:ext cx="7451387" cy="3804730"/>
          </a:xfrm>
          <a:prstGeom prst="roundRect">
            <a:avLst/>
          </a:prstGeom>
          <a:gradFill flip="none" rotWithShape="1">
            <a:gsLst>
              <a:gs pos="100000">
                <a:srgbClr val="D439E9"/>
              </a:gs>
              <a:gs pos="0">
                <a:srgbClr val="F4AAE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582083" y="385266"/>
            <a:ext cx="1908198" cy="1440359"/>
          </a:xfrm>
          <a:prstGeom prst="roundRect">
            <a:avLst/>
          </a:prstGeom>
          <a:gradFill flip="none" rotWithShape="1">
            <a:gsLst>
              <a:gs pos="69000">
                <a:srgbClr val="D439E9"/>
              </a:gs>
              <a:gs pos="0">
                <a:srgbClr val="F4AAE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15546" y="472815"/>
            <a:ext cx="1415772" cy="1027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ja-JP" altLang="en-US" sz="48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目次</a:t>
            </a:r>
            <a:endParaRPr lang="en-US" altLang="ja-JP" sz="48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3947853" y="1845081"/>
            <a:ext cx="4914045" cy="35829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ja-JP" sz="48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1.</a:t>
            </a:r>
            <a:r>
              <a:rPr lang="ja-JP" altLang="en-US" sz="48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自己紹介</a:t>
            </a:r>
            <a:endParaRPr lang="en-US" altLang="ja-JP" sz="4800" dirty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ja-JP" sz="48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2.</a:t>
            </a:r>
            <a:r>
              <a:rPr lang="ja-JP" altLang="en-US" sz="48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作品紹介</a:t>
            </a:r>
            <a:endParaRPr lang="en-US" altLang="ja-JP" sz="4800" dirty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ja-JP" sz="48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3.</a:t>
            </a:r>
            <a:r>
              <a:rPr lang="ja-JP" altLang="en-US" sz="48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アピールポイント</a:t>
            </a:r>
            <a:endParaRPr lang="en-US" altLang="ja-JP" sz="4800" dirty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ja-JP" sz="48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4.</a:t>
            </a:r>
            <a:r>
              <a:rPr lang="ja-JP" altLang="en-US" sz="48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今後の展望</a:t>
            </a:r>
            <a:endParaRPr lang="ja-JP" altLang="en-US" sz="48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7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582082" y="385266"/>
            <a:ext cx="3522989" cy="1440359"/>
          </a:xfrm>
          <a:prstGeom prst="roundRect">
            <a:avLst/>
          </a:prstGeom>
          <a:gradFill flip="none" rotWithShape="1">
            <a:gsLst>
              <a:gs pos="100000">
                <a:srgbClr val="D439E9"/>
              </a:gs>
              <a:gs pos="0">
                <a:srgbClr val="F4AAE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15546" y="472815"/>
            <a:ext cx="3177473" cy="1027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altLang="ja-JP" sz="4800" dirty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1.</a:t>
            </a:r>
            <a:r>
              <a:rPr lang="ja-JP" altLang="en-US" sz="4800" dirty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自己紹介</a:t>
            </a:r>
            <a:endParaRPr lang="en-US" altLang="ja-JP" sz="48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1231316" y="2031277"/>
            <a:ext cx="5724537" cy="1368538"/>
          </a:xfrm>
          <a:prstGeom prst="roundRect">
            <a:avLst/>
          </a:prstGeom>
          <a:gradFill flip="none" rotWithShape="1">
            <a:gsLst>
              <a:gs pos="0">
                <a:srgbClr val="F4AAE2"/>
              </a:gs>
              <a:gs pos="100000">
                <a:srgbClr val="D439E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92687" y="2437055"/>
            <a:ext cx="4436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   熊澤</a:t>
            </a:r>
            <a:r>
              <a:rPr lang="zh-TW" altLang="en-US" sz="40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圭</a:t>
            </a:r>
            <a:r>
              <a:rPr lang="zh-TW" altLang="en-US" sz="40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祐</a:t>
            </a:r>
            <a:endParaRPr lang="zh-TW" altLang="en-US" sz="4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17154" y="2203836"/>
            <a:ext cx="25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くまざわ　　　  けいすけ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13" y="1878015"/>
            <a:ext cx="691638" cy="77751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66" y="1867401"/>
            <a:ext cx="777516" cy="77751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11" y="2800788"/>
            <a:ext cx="777516" cy="7775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438" y="3597403"/>
            <a:ext cx="777516" cy="77751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23" y="2790998"/>
            <a:ext cx="777516" cy="7775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57" y="2798328"/>
            <a:ext cx="777516" cy="777516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084" y="1878016"/>
            <a:ext cx="777516" cy="77751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11" y="3630062"/>
            <a:ext cx="777516" cy="777516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40" y="3634546"/>
            <a:ext cx="777516" cy="77751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100000" l="10000" r="90000">
                        <a14:backgroundMark x1="25000" y1="26250" x2="25000" y2="26250"/>
                        <a14:backgroundMark x1="20250" y1="41250" x2="20250" y2="41250"/>
                        <a14:backgroundMark x1="20250" y1="41250" x2="20000" y2="47500"/>
                        <a14:backgroundMark x1="7000" y1="40250" x2="17500" y2="54750"/>
                        <a14:backgroundMark x1="20750" y1="36500" x2="25750" y2="2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98" y="672535"/>
            <a:ext cx="2585991" cy="2597887"/>
          </a:xfrm>
          <a:prstGeom prst="rect">
            <a:avLst/>
          </a:prstGeom>
        </p:spPr>
      </p:pic>
      <p:sp>
        <p:nvSpPr>
          <p:cNvPr id="20" name="フレーム 19"/>
          <p:cNvSpPr/>
          <p:nvPr/>
        </p:nvSpPr>
        <p:spPr>
          <a:xfrm>
            <a:off x="7773135" y="1208851"/>
            <a:ext cx="3584250" cy="3684613"/>
          </a:xfrm>
          <a:prstGeom prst="frame">
            <a:avLst>
              <a:gd name="adj1" fmla="val 14259"/>
            </a:avLst>
          </a:prstGeom>
          <a:gradFill flip="none" rotWithShape="1">
            <a:gsLst>
              <a:gs pos="100000">
                <a:srgbClr val="D439E9"/>
              </a:gs>
              <a:gs pos="49000">
                <a:srgbClr val="CE86A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21" name="グループ化 20"/>
          <p:cNvGrpSpPr/>
          <p:nvPr/>
        </p:nvGrpSpPr>
        <p:grpSpPr>
          <a:xfrm>
            <a:off x="8457044" y="1305489"/>
            <a:ext cx="1969238" cy="369332"/>
            <a:chOff x="7849875" y="617085"/>
            <a:chExt cx="1969238" cy="369332"/>
          </a:xfrm>
        </p:grpSpPr>
        <p:sp>
          <p:nvSpPr>
            <p:cNvPr id="22" name="正方形/長方形 21"/>
            <p:cNvSpPr/>
            <p:nvPr/>
          </p:nvSpPr>
          <p:spPr>
            <a:xfrm>
              <a:off x="8098770" y="617085"/>
              <a:ext cx="17203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>
                  <a:latin typeface="HGP創英角ｺﾞｼｯｸUB" panose="020B0900000000000000" pitchFamily="50" charset="-128"/>
                  <a:ea typeface="HGP創英角ｺﾞｼｯｸUB" panose="020B0900000000000000" pitchFamily="50" charset="-128"/>
                </a:rPr>
                <a:t>使用可能ツール</a:t>
              </a:r>
              <a:endParaRPr lang="ja-JP" altLang="en-US" dirty="0"/>
            </a:p>
          </p:txBody>
        </p:sp>
        <p:sp>
          <p:nvSpPr>
            <p:cNvPr id="23" name="フローチャート: 組合せ 22"/>
            <p:cNvSpPr/>
            <p:nvPr/>
          </p:nvSpPr>
          <p:spPr>
            <a:xfrm>
              <a:off x="7849875" y="727375"/>
              <a:ext cx="288858" cy="148751"/>
            </a:xfrm>
            <a:prstGeom prst="flowChartMerg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4" name="角丸四角形 23"/>
          <p:cNvSpPr/>
          <p:nvPr/>
        </p:nvSpPr>
        <p:spPr>
          <a:xfrm>
            <a:off x="1224870" y="3776110"/>
            <a:ext cx="5724538" cy="1117354"/>
          </a:xfrm>
          <a:prstGeom prst="roundRect">
            <a:avLst/>
          </a:prstGeom>
          <a:gradFill flip="none" rotWithShape="1">
            <a:gsLst>
              <a:gs pos="100000">
                <a:srgbClr val="D439E9"/>
              </a:gs>
              <a:gs pos="0">
                <a:srgbClr val="F4AAE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449640" y="4132794"/>
            <a:ext cx="213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好きな食べ物</a:t>
            </a:r>
            <a:endParaRPr lang="zh-TW" alt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127360" y="4042399"/>
            <a:ext cx="2366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ja-JP" altLang="en-US" sz="32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味噌ラーメン</a:t>
            </a:r>
            <a:endParaRPr lang="zh-TW" altLang="en-US" sz="32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449640" y="2456951"/>
            <a:ext cx="803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名前</a:t>
            </a:r>
            <a:endParaRPr lang="zh-TW" alt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1210774" y="5204409"/>
            <a:ext cx="10108617" cy="1176655"/>
          </a:xfrm>
          <a:prstGeom prst="roundRect">
            <a:avLst/>
          </a:prstGeom>
          <a:gradFill flip="none" rotWithShape="1">
            <a:gsLst>
              <a:gs pos="100000">
                <a:srgbClr val="D439E9"/>
              </a:gs>
              <a:gs pos="0">
                <a:srgbClr val="F4AAE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347215" y="5276644"/>
            <a:ext cx="2374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好きなゲーム</a:t>
            </a:r>
            <a:endParaRPr lang="zh-TW" alt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79618" y="5607917"/>
            <a:ext cx="877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ウマ娘　</a:t>
            </a:r>
            <a:r>
              <a:rPr lang="ja-JP" altLang="en-US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マインクラフト</a:t>
            </a:r>
            <a:r>
              <a:rPr lang="ja-JP" altLang="en-US" sz="32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ポケットモンスターシリーズ</a:t>
            </a:r>
            <a:endParaRPr lang="zh-TW" alt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1" name="星 5 30"/>
          <p:cNvSpPr>
            <a:spLocks noChangeAspect="1"/>
          </p:cNvSpPr>
          <p:nvPr/>
        </p:nvSpPr>
        <p:spPr>
          <a:xfrm>
            <a:off x="8844832" y="4109721"/>
            <a:ext cx="288250" cy="288250"/>
          </a:xfrm>
          <a:prstGeom prst="star5">
            <a:avLst/>
          </a:prstGeom>
          <a:gradFill>
            <a:gsLst>
              <a:gs pos="42000">
                <a:schemeClr val="accent4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2" name="星 5 31"/>
          <p:cNvSpPr>
            <a:spLocks noChangeAspect="1"/>
          </p:cNvSpPr>
          <p:nvPr/>
        </p:nvSpPr>
        <p:spPr>
          <a:xfrm>
            <a:off x="8830382" y="2399533"/>
            <a:ext cx="288250" cy="288250"/>
          </a:xfrm>
          <a:prstGeom prst="star5">
            <a:avLst/>
          </a:prstGeom>
          <a:gradFill>
            <a:gsLst>
              <a:gs pos="42000">
                <a:schemeClr val="accent4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星 5 32"/>
          <p:cNvSpPr>
            <a:spLocks noChangeAspect="1"/>
          </p:cNvSpPr>
          <p:nvPr/>
        </p:nvSpPr>
        <p:spPr>
          <a:xfrm>
            <a:off x="10527350" y="2317343"/>
            <a:ext cx="288250" cy="288250"/>
          </a:xfrm>
          <a:prstGeom prst="star5">
            <a:avLst/>
          </a:prstGeom>
          <a:gradFill>
            <a:gsLst>
              <a:gs pos="42000">
                <a:schemeClr val="accent4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4" name="星 5 33"/>
          <p:cNvSpPr>
            <a:spLocks noChangeAspect="1"/>
          </p:cNvSpPr>
          <p:nvPr/>
        </p:nvSpPr>
        <p:spPr>
          <a:xfrm>
            <a:off x="8556582" y="4852960"/>
            <a:ext cx="288250" cy="288250"/>
          </a:xfrm>
          <a:prstGeom prst="star5">
            <a:avLst/>
          </a:prstGeom>
          <a:gradFill>
            <a:gsLst>
              <a:gs pos="42000">
                <a:schemeClr val="accent4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808979" y="4808771"/>
            <a:ext cx="225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得意なツール</a:t>
            </a:r>
            <a:endParaRPr kumimoji="1" lang="ja-JP" alt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6" name="星 5 35"/>
          <p:cNvSpPr>
            <a:spLocks noChangeAspect="1"/>
          </p:cNvSpPr>
          <p:nvPr/>
        </p:nvSpPr>
        <p:spPr>
          <a:xfrm>
            <a:off x="10613858" y="4109721"/>
            <a:ext cx="288250" cy="288250"/>
          </a:xfrm>
          <a:prstGeom prst="star5">
            <a:avLst/>
          </a:prstGeom>
          <a:gradFill>
            <a:gsLst>
              <a:gs pos="42000">
                <a:schemeClr val="accent4"/>
              </a:gs>
              <a:gs pos="100000">
                <a:srgbClr val="FFFF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9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489960" y="2113931"/>
            <a:ext cx="5711715" cy="3956129"/>
          </a:xfrm>
          <a:prstGeom prst="roundRect">
            <a:avLst/>
          </a:prstGeom>
          <a:gradFill flip="none" rotWithShape="1">
            <a:gsLst>
              <a:gs pos="100000">
                <a:srgbClr val="D439E9"/>
              </a:gs>
              <a:gs pos="0">
                <a:srgbClr val="CE86A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582082" y="385266"/>
            <a:ext cx="3522989" cy="1440359"/>
          </a:xfrm>
          <a:prstGeom prst="roundRect">
            <a:avLst/>
          </a:prstGeom>
          <a:gradFill flip="none" rotWithShape="1">
            <a:gsLst>
              <a:gs pos="100000">
                <a:srgbClr val="D439E9"/>
              </a:gs>
              <a:gs pos="0">
                <a:srgbClr val="F4AAE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15546" y="472815"/>
            <a:ext cx="31774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altLang="ja-JP" sz="48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2.</a:t>
            </a:r>
            <a:r>
              <a:rPr lang="ja-JP" altLang="en-US" sz="48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作品紹介</a:t>
            </a:r>
            <a:endParaRPr lang="en-US" altLang="ja-JP" sz="48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15546" y="2231409"/>
            <a:ext cx="1718740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ja-JP" altLang="en-US" sz="20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▼ ゲーム画面</a:t>
            </a:r>
            <a:endParaRPr lang="en-US" altLang="ja-JP" sz="20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07641" y="2713272"/>
            <a:ext cx="60843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開発期間</a:t>
            </a:r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ja-JP" altLang="en-US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６月上旬～現在</a:t>
            </a:r>
            <a:endParaRPr lang="en-US" altLang="ja-JP" sz="2400" dirty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en-US" altLang="ja-JP" sz="2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使用環境　</a:t>
            </a:r>
            <a:r>
              <a:rPr lang="en-US" altLang="ja-JP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DirectX11</a:t>
            </a:r>
            <a:r>
              <a:rPr lang="ja-JP" altLang="en-US" sz="2400" dirty="0" err="1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、</a:t>
            </a:r>
            <a:r>
              <a:rPr lang="en-US" altLang="ja-JP" sz="2400" dirty="0" err="1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DirectXTK</a:t>
            </a:r>
            <a:endParaRPr lang="en-US" altLang="ja-JP" sz="2400" dirty="0" smtClean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</a:t>
            </a:r>
            <a:r>
              <a:rPr kumimoji="1" lang="ja-JP" altLang="en-US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 </a:t>
            </a:r>
            <a:r>
              <a:rPr kumimoji="1" lang="en-US" altLang="ja-JP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C++</a:t>
            </a:r>
          </a:p>
          <a:p>
            <a:r>
              <a:rPr lang="en-US" altLang="ja-JP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</a:t>
            </a:r>
            <a:r>
              <a:rPr lang="en-US" altLang="ja-JP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  </a:t>
            </a:r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</a:t>
            </a:r>
            <a:r>
              <a:rPr lang="en-US" altLang="ja-JP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VisualStudio2022</a:t>
            </a:r>
          </a:p>
          <a:p>
            <a:endParaRPr kumimoji="1" lang="en-US" altLang="ja-JP" sz="2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概要　　</a:t>
            </a:r>
            <a:r>
              <a:rPr lang="ja-JP" altLang="en-US" sz="24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検知</a:t>
            </a:r>
            <a:r>
              <a:rPr lang="ja-JP" altLang="en-US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した</a:t>
            </a:r>
            <a:r>
              <a:rPr lang="en-US" altLang="ja-JP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Wi-Fi</a:t>
            </a:r>
            <a:r>
              <a:rPr lang="ja-JP" altLang="en-US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の数だけ生成される</a:t>
            </a:r>
            <a:r>
              <a:rPr lang="en-US" altLang="ja-JP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/>
            </a:r>
            <a:br>
              <a:rPr lang="en-US" altLang="ja-JP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</a:br>
            <a:r>
              <a:rPr lang="ja-JP" altLang="en-US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　　　　　　敵を倒す</a:t>
            </a:r>
            <a:r>
              <a:rPr lang="en-US" altLang="ja-JP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FPS</a:t>
            </a:r>
            <a:r>
              <a:rPr lang="ja-JP" altLang="en-US" sz="2400" dirty="0" smtClean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シューティングゲーム</a:t>
            </a:r>
            <a:endParaRPr kumimoji="1" lang="ja-JP" altLang="en-US" sz="2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014482" y="880801"/>
            <a:ext cx="6417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 smtClean="0">
                <a:ln w="12700">
                  <a:solidFill>
                    <a:srgbClr val="7030A0"/>
                  </a:solidFill>
                  <a:prstDash val="solid"/>
                </a:ln>
                <a:pattFill prst="smCheck">
                  <a:fgClr>
                    <a:srgbClr val="D439E9"/>
                  </a:fgClr>
                  <a:bgClr>
                    <a:srgbClr val="F4AAE2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シグナルレイダーズ</a:t>
            </a:r>
            <a:endParaRPr lang="ja-JP" altLang="en-US" sz="5400" b="1" cap="none" spc="0" dirty="0">
              <a:ln w="12700">
                <a:solidFill>
                  <a:srgbClr val="7030A0"/>
                </a:solidFill>
                <a:prstDash val="solid"/>
              </a:ln>
              <a:pattFill prst="smCheck">
                <a:fgClr>
                  <a:srgbClr val="D439E9"/>
                </a:fgClr>
                <a:bgClr>
                  <a:srgbClr val="F4AAE2"/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06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063" y="2830750"/>
            <a:ext cx="4813007" cy="27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582082" y="622724"/>
            <a:ext cx="5037984" cy="965444"/>
          </a:xfrm>
          <a:prstGeom prst="roundRect">
            <a:avLst/>
          </a:prstGeom>
          <a:gradFill flip="none" rotWithShape="1">
            <a:gsLst>
              <a:gs pos="100000">
                <a:srgbClr val="D439E9"/>
              </a:gs>
              <a:gs pos="0">
                <a:srgbClr val="F4AAE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15546" y="472815"/>
            <a:ext cx="48045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altLang="ja-JP" sz="48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3.</a:t>
            </a:r>
            <a:r>
              <a:rPr lang="ja-JP" altLang="en-US" sz="48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アピールポイント</a:t>
            </a:r>
            <a:endParaRPr lang="en-US" altLang="ja-JP" sz="48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9406" y="1902144"/>
            <a:ext cx="10970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敵の動きは</a:t>
            </a:r>
            <a:r>
              <a:rPr kumimoji="1"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Maincraft</a:t>
            </a: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のガストをイメージして作りました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3" name="lv_0_202406251922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406" y="2672580"/>
            <a:ext cx="4876800" cy="3657600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656206" y="3347218"/>
            <a:ext cx="5804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・プレイヤーが敵に近づくと</a:t>
            </a:r>
            <a:r>
              <a:rPr kumimoji="1"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kumimoji="1"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kumimoji="1"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プレイヤーのいる方向を向いて</a:t>
            </a:r>
            <a:r>
              <a:rPr kumimoji="1"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kumimoji="1" lang="en-US" altLang="ja-JP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kumimoji="1"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追いかけ、攻撃してきます</a:t>
            </a:r>
            <a:endParaRPr kumimoji="1" lang="en-US" altLang="ja-JP" sz="2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endParaRPr kumimoji="1" lang="en-US" altLang="ja-JP" sz="2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・反対に、プレイヤーが敵から離れると</a:t>
            </a:r>
            <a:endParaRPr lang="en-US" altLang="ja-JP" sz="2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4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24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周囲を漂います</a:t>
            </a:r>
            <a:endParaRPr kumimoji="1" lang="ja-JP" altLang="en-US" sz="2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749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582082" y="622724"/>
            <a:ext cx="5037984" cy="965444"/>
          </a:xfrm>
          <a:prstGeom prst="roundRect">
            <a:avLst/>
          </a:prstGeom>
          <a:gradFill flip="none" rotWithShape="1">
            <a:gsLst>
              <a:gs pos="100000">
                <a:srgbClr val="D439E9"/>
              </a:gs>
              <a:gs pos="0">
                <a:srgbClr val="F4AAE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15546" y="472815"/>
            <a:ext cx="48045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altLang="ja-JP" sz="48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3.</a:t>
            </a:r>
            <a:r>
              <a:rPr lang="ja-JP" altLang="en-US" sz="48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アピールポイント</a:t>
            </a:r>
            <a:endParaRPr lang="en-US" altLang="ja-JP" sz="48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8373" y="2435144"/>
            <a:ext cx="93952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ja-JP" altLang="en-US" sz="3600" dirty="0" smtClean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実際</a:t>
            </a:r>
            <a:r>
              <a:rPr lang="ja-JP" altLang="en-US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に身の回りにある</a:t>
            </a:r>
            <a:r>
              <a:rPr lang="en-US" altLang="ja-JP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Wi-Fi</a:t>
            </a:r>
            <a:r>
              <a:rPr lang="ja-JP" altLang="en-US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の情報を基に</a:t>
            </a:r>
            <a:r>
              <a:rPr lang="en-US" altLang="ja-JP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/>
            </a:r>
            <a:br>
              <a:rPr lang="en-US" altLang="ja-JP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</a:br>
            <a:r>
              <a:rPr lang="ja-JP" altLang="en-US" sz="3600" dirty="0" smtClean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特徴</a:t>
            </a:r>
            <a:r>
              <a:rPr lang="ja-JP" altLang="en-US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が割り振られ、検知した</a:t>
            </a:r>
            <a:r>
              <a:rPr lang="en-US" altLang="ja-JP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Wi-Fi</a:t>
            </a:r>
            <a:r>
              <a:rPr lang="ja-JP" altLang="en-US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の数だけ</a:t>
            </a:r>
            <a:endParaRPr lang="en-US" altLang="ja-JP" sz="3600" dirty="0">
              <a:solidFill>
                <a:prstClr val="black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lvl="0"/>
            <a:r>
              <a:rPr lang="ja-JP" altLang="en-US" sz="3600" dirty="0" smtClean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敵</a:t>
            </a:r>
            <a:r>
              <a:rPr lang="ja-JP" altLang="en-US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が生成される</a:t>
            </a:r>
            <a:endParaRPr lang="en-US" altLang="ja-JP" sz="3600" dirty="0">
              <a:solidFill>
                <a:prstClr val="black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lvl="0" algn="ctr"/>
            <a:r>
              <a:rPr lang="ja-JP" altLang="en-US" sz="3600" dirty="0" smtClean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↓</a:t>
            </a:r>
            <a:endParaRPr lang="en-US" altLang="ja-JP" sz="3600" dirty="0">
              <a:solidFill>
                <a:prstClr val="black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lvl="0"/>
            <a:r>
              <a:rPr lang="ja-JP" altLang="en-US" sz="3600" dirty="0" smtClean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遊ぶ</a:t>
            </a:r>
            <a:r>
              <a:rPr lang="ja-JP" altLang="en-US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タイミング</a:t>
            </a:r>
            <a:r>
              <a:rPr lang="ja-JP" altLang="en-US" sz="3600" dirty="0" smtClean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に</a:t>
            </a:r>
            <a:r>
              <a:rPr lang="ja-JP" altLang="en-US" sz="36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よって難易度が変わる！</a:t>
            </a:r>
            <a:endParaRPr lang="en-US" altLang="ja-JP" sz="3600" dirty="0">
              <a:solidFill>
                <a:prstClr val="black"/>
              </a:solidFill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17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582082" y="622724"/>
            <a:ext cx="5037984" cy="965444"/>
          </a:xfrm>
          <a:prstGeom prst="roundRect">
            <a:avLst/>
          </a:prstGeom>
          <a:gradFill flip="none" rotWithShape="1">
            <a:gsLst>
              <a:gs pos="100000">
                <a:srgbClr val="D439E9"/>
              </a:gs>
              <a:gs pos="0">
                <a:srgbClr val="F4AAE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15546" y="472815"/>
            <a:ext cx="3748142" cy="1027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altLang="ja-JP" sz="4800" dirty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4.</a:t>
            </a:r>
            <a:r>
              <a:rPr lang="ja-JP" altLang="en-US" sz="4800" dirty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今後の展望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815546" y="3589439"/>
            <a:ext cx="122458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相手の撃ってきた弾を自分の玉で</a:t>
            </a:r>
            <a:r>
              <a:rPr lang="ja-JP" altLang="en-US" sz="3200" dirty="0" smtClean="0">
                <a:solidFill>
                  <a:prstClr val="black"/>
                </a:solidFill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撃ち落とせるようにする</a:t>
            </a:r>
            <a:endParaRPr lang="ja-JP" altLang="en-US" sz="2000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15546" y="2105686"/>
            <a:ext cx="11667816" cy="1483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法線マップと深度値マップを使用し</a:t>
            </a:r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、エッジ</a:t>
            </a:r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抽出を行い</a:t>
            </a:r>
            <a:endParaRPr lang="en-US" altLang="ja-JP" sz="3200" dirty="0" smtClean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l"/>
            <a:r>
              <a:rPr lang="ja-JP" altLang="en-US" sz="32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輪郭を</a:t>
            </a:r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つけたい</a:t>
            </a:r>
            <a:endParaRPr lang="en-US" altLang="ja-JP" sz="3200" dirty="0" smtClean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815546" y="4480268"/>
            <a:ext cx="9755772" cy="9299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オブザーバーパターン</a:t>
            </a:r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でキー操作を</a:t>
            </a:r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管理したい</a:t>
            </a:r>
            <a:endParaRPr lang="en-US" altLang="ja-JP" sz="32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  <a:p>
            <a:pPr algn="l"/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できれば当たり</a:t>
            </a:r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判定もオブザーバーで</a:t>
            </a:r>
            <a:r>
              <a:rPr lang="ja-JP" altLang="en-US" sz="3200" dirty="0" smtClean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管理したい</a:t>
            </a:r>
            <a:endParaRPr lang="en-US" altLang="ja-JP" sz="3200" dirty="0" smtClean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84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146</Words>
  <Application>Microsoft Office PowerPoint</Application>
  <PresentationFormat>ワイド画面</PresentationFormat>
  <Paragraphs>45</Paragraphs>
  <Slides>7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HGP創英角ｺﾞｼｯｸUB</vt:lpstr>
      <vt:lpstr>HGS創英角ｺﾞｼｯｸUB</vt:lpstr>
      <vt:lpstr>HG創英角ｺﾞｼｯｸUB</vt:lpstr>
      <vt:lpstr>游ゴシック</vt:lpstr>
      <vt:lpstr>游ゴシック Light</vt:lpstr>
      <vt:lpstr>Arial</vt:lpstr>
      <vt:lpstr>Office テーマ</vt:lpstr>
      <vt:lpstr>６月２６日（水） 中間発表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６月２６日（水） 中間発表</dc:title>
  <dc:creator>熊澤　圭祐</dc:creator>
  <cp:lastModifiedBy>熊澤　圭祐</cp:lastModifiedBy>
  <cp:revision>13</cp:revision>
  <dcterms:created xsi:type="dcterms:W3CDTF">2024-06-25T09:57:27Z</dcterms:created>
  <dcterms:modified xsi:type="dcterms:W3CDTF">2024-06-25T11:18:47Z</dcterms:modified>
</cp:coreProperties>
</file>